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62" r:id="rId5"/>
    <p:sldId id="257" r:id="rId6"/>
    <p:sldId id="258" r:id="rId7"/>
    <p:sldId id="260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7"/>
    <p:restoredTop sz="94650"/>
  </p:normalViewPr>
  <p:slideViewPr>
    <p:cSldViewPr snapToGrid="0" snapToObjects="1">
      <p:cViewPr varScale="1">
        <p:scale>
          <a:sx n="172" d="100"/>
          <a:sy n="172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875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854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31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791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58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0666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874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674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508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6609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1787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B8038-13C1-E346-A00F-848E92F34A20}" type="datetimeFigureOut">
              <a:rPr kumimoji="1" lang="ja-JP" altLang="en-US" smtClean="0"/>
              <a:t>2017/3/22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282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smtClean="0"/>
              <a:t>R,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, Shiny 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The big picture, all in Docker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4976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Demo</a:t>
            </a:r>
            <a:r>
              <a:rPr lang="en-US" altLang="ja-JP" dirty="0" smtClean="0"/>
              <a:t>...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122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Final Thoughts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Very quick overview, didn’t cover much</a:t>
            </a:r>
          </a:p>
          <a:p>
            <a:r>
              <a:rPr lang="en-US" altLang="ja-JP" dirty="0" smtClean="0"/>
              <a:t>Upcoming Talks</a:t>
            </a:r>
          </a:p>
          <a:p>
            <a:pPr lvl="1"/>
            <a:r>
              <a:rPr lang="en-US" altLang="ja-JP" dirty="0" smtClean="0"/>
              <a:t>I380 Pass Meeting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UCC 5:30-8:00PM. 3/11/2017</a:t>
            </a:r>
          </a:p>
          <a:p>
            <a:pPr lvl="1"/>
            <a:r>
              <a:rPr kumimoji="1" lang="en-US" altLang="ja-JP" dirty="0" smtClean="0"/>
              <a:t>Iowa Code Camp*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Spring 2017</a:t>
            </a:r>
          </a:p>
          <a:p>
            <a:pPr lvl="1"/>
            <a:r>
              <a:rPr lang="en-US" altLang="ja-JP" dirty="0" smtClean="0"/>
              <a:t>SQL Saturday*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UCC 8:00AM-5:00PM. 6/10/2017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7077307" y="6176963"/>
            <a:ext cx="4505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b="1" dirty="0" smtClean="0"/>
              <a:t>* = Submitted/Planned Sessions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71994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Meetup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2655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3816628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4877171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193781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7789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All of this is on GitHub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/>
            </a:r>
            <a:br>
              <a:rPr lang="en-US" altLang="ja-JP" dirty="0"/>
            </a:b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/>
              <a:t>http://</a:t>
            </a:r>
            <a:r>
              <a:rPr lang="en-US" altLang="ja-JP" dirty="0" err="1"/>
              <a:t>bit.ly</a:t>
            </a:r>
            <a:r>
              <a:rPr lang="en-US" altLang="ja-JP" dirty="0"/>
              <a:t>/2o5kKH5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333269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939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1993</a:t>
            </a:r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/>
              <a:t>https://</a:t>
            </a:r>
            <a:r>
              <a:rPr lang="en-US" altLang="ja-JP" dirty="0" err="1"/>
              <a:t>cran.r-project.org</a:t>
            </a:r>
            <a:r>
              <a:rPr lang="en-US" altLang="ja-JP" dirty="0" smtClean="0"/>
              <a:t>/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66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73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Shiny?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web-like environment</a:t>
            </a:r>
          </a:p>
          <a:p>
            <a:r>
              <a:rPr lang="en-US" altLang="ja-JP" dirty="0" smtClean="0"/>
              <a:t>Many abstractions, easy to implement</a:t>
            </a:r>
          </a:p>
          <a:p>
            <a:r>
              <a:rPr kumimoji="1" lang="en-US" altLang="ja-JP" dirty="0" smtClean="0"/>
              <a:t>Cloud-based hosting as well as on premise</a:t>
            </a:r>
          </a:p>
        </p:txBody>
      </p:sp>
    </p:spTree>
    <p:extLst>
      <p:ext uri="{BB962C8B-B14F-4D97-AF65-F5344CB8AC3E}">
        <p14:creationId xmlns:p14="http://schemas.microsoft.com/office/powerpoint/2010/main" val="358549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What is MSSQL?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Stands for Microsoft SQL Server</a:t>
            </a:r>
          </a:p>
          <a:p>
            <a:r>
              <a:rPr lang="en-US" altLang="ja-JP" dirty="0" smtClean="0"/>
              <a:t>Was exclusive to Windows, but now runs on Linux/OSX</a:t>
            </a:r>
          </a:p>
          <a:p>
            <a:r>
              <a:rPr kumimoji="1" lang="en-US" altLang="ja-JP" dirty="0" smtClean="0"/>
              <a:t>Lots of reporting extensions</a:t>
            </a:r>
          </a:p>
          <a:p>
            <a:pPr lvl="1"/>
            <a:r>
              <a:rPr lang="en-US" altLang="ja-JP" dirty="0" smtClean="0"/>
              <a:t>SSRS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SQL Server Reporting Services</a:t>
            </a:r>
          </a:p>
          <a:p>
            <a:pPr lvl="1"/>
            <a:r>
              <a:rPr kumimoji="1" lang="en-US" altLang="ja-JP" dirty="0" smtClean="0"/>
              <a:t>SSAS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SQL Server Analysis Services</a:t>
            </a:r>
          </a:p>
          <a:p>
            <a:pPr lvl="1"/>
            <a:r>
              <a:rPr lang="en-US" altLang="ja-JP" dirty="0" smtClean="0"/>
              <a:t>Mobile Report Builder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370" y="365125"/>
            <a:ext cx="1524320" cy="123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692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Docker?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96365" y="324036"/>
            <a:ext cx="1675880" cy="1407739"/>
          </a:xfrm>
          <a:prstGeom prst="rect">
            <a:avLst/>
          </a:prstGeom>
        </p:spPr>
      </p:pic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Allows for containerized applications</a:t>
            </a:r>
          </a:p>
          <a:p>
            <a:pPr lvl="1"/>
            <a:r>
              <a:rPr lang="en-US" altLang="ja-JP" dirty="0" smtClean="0"/>
              <a:t>A single file that contains everything needed to run code.  Runtime, system tools, libraries, </a:t>
            </a:r>
            <a:r>
              <a:rPr lang="en-US" altLang="ja-JP" dirty="0" err="1" smtClean="0"/>
              <a:t>etc</a:t>
            </a:r>
            <a:endParaRPr lang="en-US" altLang="ja-JP" dirty="0" smtClean="0"/>
          </a:p>
          <a:p>
            <a:r>
              <a:rPr lang="en-US" altLang="ja-JP" dirty="0" smtClean="0"/>
              <a:t>Supported on Windows/Mac/</a:t>
            </a:r>
            <a:r>
              <a:rPr lang="en-US" altLang="ja-JP" dirty="0" err="1" smtClean="0"/>
              <a:t>linux</a:t>
            </a:r>
            <a:endParaRPr lang="en-US" altLang="ja-JP" dirty="0" smtClean="0"/>
          </a:p>
          <a:p>
            <a:r>
              <a:rPr lang="en-US" altLang="ja-JP" dirty="0" smtClean="0"/>
              <a:t>Works similar to </a:t>
            </a:r>
            <a:r>
              <a:rPr lang="en-US" altLang="ja-JP" dirty="0" err="1" smtClean="0"/>
              <a:t>Git</a:t>
            </a:r>
            <a:r>
              <a:rPr lang="en-US" altLang="ja-JP" dirty="0" smtClean="0"/>
              <a:t> (hashes, tags, committing, </a:t>
            </a:r>
            <a:r>
              <a:rPr lang="en-US" altLang="ja-JP" dirty="0" err="1" smtClean="0"/>
              <a:t>etc</a:t>
            </a:r>
            <a:r>
              <a:rPr lang="en-US" altLang="ja-JP" dirty="0" smtClean="0"/>
              <a:t>)</a:t>
            </a:r>
          </a:p>
          <a:p>
            <a:r>
              <a:rPr lang="en-US" altLang="ja-JP" dirty="0" err="1" smtClean="0"/>
              <a:t>Dockerhub</a:t>
            </a:r>
            <a:r>
              <a:rPr lang="en-US" altLang="ja-JP" dirty="0" smtClean="0"/>
              <a:t> is much like </a:t>
            </a:r>
            <a:r>
              <a:rPr lang="en-US" altLang="ja-JP" dirty="0" err="1" smtClean="0"/>
              <a:t>Github</a:t>
            </a:r>
            <a:r>
              <a:rPr lang="en-US" altLang="ja-JP" dirty="0" smtClean="0"/>
              <a:t>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shared containers</a:t>
            </a:r>
          </a:p>
          <a:p>
            <a:r>
              <a:rPr lang="en-US" altLang="ja-JP" dirty="0" smtClean="0"/>
              <a:t>Super easy and quick to test software</a:t>
            </a:r>
          </a:p>
        </p:txBody>
      </p:sp>
    </p:spTree>
    <p:extLst>
      <p:ext uri="{BB962C8B-B14F-4D97-AF65-F5344CB8AC3E}">
        <p14:creationId xmlns:p14="http://schemas.microsoft.com/office/powerpoint/2010/main" val="1101717273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302</Words>
  <Application>Microsoft Macintosh PowerPoint</Application>
  <PresentationFormat>ワイド画面</PresentationFormat>
  <Paragraphs>60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Mangal</vt:lpstr>
      <vt:lpstr>Yu Gothic</vt:lpstr>
      <vt:lpstr>Yu Gothic Light</vt:lpstr>
      <vt:lpstr>Arial</vt:lpstr>
      <vt:lpstr>ホワイト</vt:lpstr>
      <vt:lpstr>R, Rstudio, Shiny </vt:lpstr>
      <vt:lpstr>A little bit about me...</vt:lpstr>
      <vt:lpstr>Where to get this code?</vt:lpstr>
      <vt:lpstr>Structure of this talk</vt:lpstr>
      <vt:lpstr>What is R?</vt:lpstr>
      <vt:lpstr>What is RStudio?</vt:lpstr>
      <vt:lpstr>What is Shiny?</vt:lpstr>
      <vt:lpstr>What is MSSQL?</vt:lpstr>
      <vt:lpstr>What is Docker?</vt:lpstr>
      <vt:lpstr>Demo...</vt:lpstr>
      <vt:lpstr>Final Thoughts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R, Rstudio, Shiny </dc:title>
  <dc:creator>David Thole</dc:creator>
  <cp:lastModifiedBy>David Thole</cp:lastModifiedBy>
  <cp:revision>8</cp:revision>
  <dcterms:created xsi:type="dcterms:W3CDTF">2017-03-22T16:57:21Z</dcterms:created>
  <dcterms:modified xsi:type="dcterms:W3CDTF">2017-03-22T17:43:27Z</dcterms:modified>
</cp:coreProperties>
</file>

<file path=docProps/thumbnail.jpeg>
</file>